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B6040-ECA9-7149-B729-B286595E99FA}" type="datetimeFigureOut">
              <a:rPr lang="pl-PL" smtClean="0"/>
              <a:t>12.04.2021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65351-7316-394C-A105-22C2D73E3A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58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965351-7316-394C-A105-22C2D73E3AB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50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0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4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9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8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7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6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7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4/12/21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74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3DA9671-0978-3D4F-80F9-B5B82032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pl-PL" dirty="0">
                <a:latin typeface="American Typewriter" panose="02090604020004020304" pitchFamily="18" charset="0"/>
              </a:rPr>
              <a:t>Fundacja na rzecz pomocy żywnościowej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FC489D-8F5B-5C45-95E6-B7BE08B9C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4551" y="3063069"/>
            <a:ext cx="5322013" cy="1005657"/>
          </a:xfrm>
        </p:spPr>
        <p:txBody>
          <a:bodyPr>
            <a:normAutofit/>
          </a:bodyPr>
          <a:lstStyle/>
          <a:p>
            <a:r>
              <a:rPr lang="pl-PL" sz="3200" dirty="0"/>
              <a:t>(FNRPŻ)</a:t>
            </a:r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154D0E41-B64A-4912-BDD6-88DF6098A1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9688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27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B3BB8CB2-33B2-2B47-BF25-92F09DC27E8A}"/>
              </a:ext>
            </a:extLst>
          </p:cNvPr>
          <p:cNvSpPr/>
          <p:nvPr/>
        </p:nvSpPr>
        <p:spPr>
          <a:xfrm>
            <a:off x="1265436" y="2264345"/>
            <a:ext cx="2371060" cy="2329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FFD6D2A-A047-4140-ABD7-8B812C478DB7}"/>
              </a:ext>
            </a:extLst>
          </p:cNvPr>
          <p:cNvSpPr txBox="1"/>
          <p:nvPr/>
        </p:nvSpPr>
        <p:spPr>
          <a:xfrm>
            <a:off x="1717319" y="2539849"/>
            <a:ext cx="146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FNRPŻ</a:t>
            </a:r>
            <a:endParaRPr lang="pl-PL" sz="2800" dirty="0"/>
          </a:p>
        </p:txBody>
      </p:sp>
      <p:pic>
        <p:nvPicPr>
          <p:cNvPr id="8" name="Grafika 7" descr="Szef kuchni z wypełnieniem pełnym">
            <a:extLst>
              <a:ext uri="{FF2B5EF4-FFF2-40B4-BE49-F238E27FC236}">
                <a16:creationId xmlns:a16="http://schemas.microsoft.com/office/drawing/2014/main" id="{F47F89B1-01D6-8A4F-B83A-08018BD9F1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1200" y="32220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5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63D1185-656C-9444-BCDB-B76B262E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864072"/>
          </a:xfrm>
        </p:spPr>
        <p:txBody>
          <a:bodyPr>
            <a:normAutofit/>
          </a:bodyPr>
          <a:lstStyle/>
          <a:p>
            <a:r>
              <a:rPr lang="pl-PL"/>
              <a:t>Co na celu ma nasza fundacja?</a:t>
            </a:r>
            <a:endParaRPr lang="pl-PL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F1A8C6-8F60-4EF2-B4D7-A5A5E94F69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ooked Turkey">
            <a:extLst>
              <a:ext uri="{FF2B5EF4-FFF2-40B4-BE49-F238E27FC236}">
                <a16:creationId xmlns:a16="http://schemas.microsoft.com/office/drawing/2014/main" id="{5907F4D2-9DFF-468A-A1B0-5297C348A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099" y="2130573"/>
            <a:ext cx="3398089" cy="3398089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E58AAB-8EF3-2740-8B1B-400B1A9A1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971" y="1906418"/>
            <a:ext cx="6693941" cy="3923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+mj-lt"/>
              </a:rPr>
              <a:t>Nasza fundacja zajmuje się pomaganiem ludziom w potrzebie, zapewniając im ciepły posiłek.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9760AA-CA3F-4C65-B688-B44307731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9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9AC680-20C1-2447-939C-A4D073F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129" y="888126"/>
            <a:ext cx="4362450" cy="3543764"/>
          </a:xfrm>
        </p:spPr>
        <p:txBody>
          <a:bodyPr>
            <a:normAutofit/>
          </a:bodyPr>
          <a:lstStyle/>
          <a:p>
            <a:r>
              <a:rPr lang="pl-PL" dirty="0"/>
              <a:t>Działania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F20000-FD86-48F6-9363-FEC90C932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150758-5FB2-7748-9D26-463A22AB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370" y="993228"/>
            <a:ext cx="5894501" cy="4792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latin typeface="American Typewriter" panose="02090604020004020304" pitchFamily="18" charset="0"/>
              </a:rPr>
              <a:t>Od poniedziałku do soboty od godziny10:00 do godziny 12:00 rozdajemy w centrum Mławy ciepłe posiłki potrzebującym.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2AE332-6ACA-45BE-875F-91A291D4A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0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957883-AE80-AE4E-90D7-F22F05BB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Skąd pozyskujemy pieniądze?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36DC40-0FB5-CC45-A9A1-12C878ED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Bookman Old Style" panose="02050604050505020204" pitchFamily="18" charset="0"/>
              </a:rPr>
              <a:t>Pozyskujemy pieniądze z wpłat darczyńców.</a:t>
            </a:r>
          </a:p>
          <a:p>
            <a:pPr marL="0" indent="0">
              <a:buNone/>
            </a:pPr>
            <a:endParaRPr lang="pl-PL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pl-PL" dirty="0">
                <a:latin typeface="Bookman Old Style" panose="02050604050505020204" pitchFamily="18" charset="0"/>
              </a:rPr>
              <a:t>Jeśli chcesz nas wspomóc możesz wpłacić pieniądze na konto bankowe:</a:t>
            </a:r>
          </a:p>
          <a:p>
            <a:pPr marL="0" indent="0">
              <a:buNone/>
            </a:pPr>
            <a:r>
              <a:rPr lang="pl-PL" dirty="0">
                <a:latin typeface="Bookman Old Style" panose="02050604050505020204" pitchFamily="18" charset="0"/>
              </a:rPr>
              <a:t>793XXX6828XXX</a:t>
            </a:r>
          </a:p>
        </p:txBody>
      </p:sp>
    </p:spTree>
    <p:extLst>
      <p:ext uri="{BB962C8B-B14F-4D97-AF65-F5344CB8AC3E}">
        <p14:creationId xmlns:p14="http://schemas.microsoft.com/office/powerpoint/2010/main" val="4119079037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253C22"/>
      </a:dk2>
      <a:lt2>
        <a:srgbClr val="E8E2E3"/>
      </a:lt2>
      <a:accent1>
        <a:srgbClr val="20B59E"/>
      </a:accent1>
      <a:accent2>
        <a:srgbClr val="14B85B"/>
      </a:accent2>
      <a:accent3>
        <a:srgbClr val="21BA23"/>
      </a:accent3>
      <a:accent4>
        <a:srgbClr val="55B614"/>
      </a:accent4>
      <a:accent5>
        <a:srgbClr val="91AB1E"/>
      </a:accent5>
      <a:accent6>
        <a:srgbClr val="C59C15"/>
      </a:accent6>
      <a:hlink>
        <a:srgbClr val="6A8A2E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71</Words>
  <Application>Microsoft Macintosh PowerPoint</Application>
  <PresentationFormat>Panoramiczny</PresentationFormat>
  <Paragraphs>13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American Typewriter</vt:lpstr>
      <vt:lpstr>Arial</vt:lpstr>
      <vt:lpstr>Bookman Old Style</vt:lpstr>
      <vt:lpstr>Calibri</vt:lpstr>
      <vt:lpstr>Calisto MT</vt:lpstr>
      <vt:lpstr>Univers Condensed</vt:lpstr>
      <vt:lpstr>ChronicleVTI</vt:lpstr>
      <vt:lpstr>Fundacja na rzecz pomocy żywnościowej</vt:lpstr>
      <vt:lpstr>Co na celu ma nasza fundacja?</vt:lpstr>
      <vt:lpstr>Działania</vt:lpstr>
      <vt:lpstr>Skąd pozyskujemy pieniądze?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Fundacja na rzecz pomocy żywnościowej</dc:title>
  <dc:creator>Microsoft Office User</dc:creator>
  <cp:lastModifiedBy>Microsoft Office User</cp:lastModifiedBy>
  <cp:revision>2</cp:revision>
  <dcterms:created xsi:type="dcterms:W3CDTF">2021-04-12T07:41:14Z</dcterms:created>
  <dcterms:modified xsi:type="dcterms:W3CDTF">2021-04-12T09:37:49Z</dcterms:modified>
</cp:coreProperties>
</file>